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457450"/>
            <a:ext cx="71913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77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14908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6281" y="597788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6883" y="6047328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394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32856"/>
            <a:ext cx="77914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7932" y="5353844"/>
            <a:ext cx="521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4200" y="5307546"/>
            <a:ext cx="521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1653" y="5295971"/>
            <a:ext cx="521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68555" y="5284396"/>
            <a:ext cx="521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204864"/>
            <a:ext cx="76200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4712233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1667" y="551088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